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ebp" ContentType="image/jpe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0" r:id="rId2"/>
    <p:sldId id="262" r:id="rId3"/>
    <p:sldId id="263" r:id="rId4"/>
    <p:sldId id="264" r:id="rId5"/>
    <p:sldId id="257" r:id="rId6"/>
    <p:sldId id="265" r:id="rId7"/>
    <p:sldId id="266" r:id="rId8"/>
    <p:sldId id="25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96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65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05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43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04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43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03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27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67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359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024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59F6D8-B9D7-4941-B185-331D9CEBB750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814F0-15B0-4C8A-A8DF-EAC60B0507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7561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ebp"/><Relationship Id="rId2" Type="http://schemas.openxmlformats.org/officeDocument/2006/relationships/image" Target="../media/image1.webp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web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eb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1BCEF944-F6DD-4D20-91F8-BBEFA74086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55" y="1704368"/>
            <a:ext cx="3854548" cy="28909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078B504-FCC1-4C4A-878F-12C91DD2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78" y="0"/>
            <a:ext cx="8048845" cy="1881809"/>
          </a:xfrm>
        </p:spPr>
        <p:txBody>
          <a:bodyPr>
            <a:normAutofit/>
          </a:bodyPr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Hypocrites, dogs, pigs and pearls!</a:t>
            </a:r>
          </a:p>
        </p:txBody>
      </p:sp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AAFA7F0D-F11B-4420-B6FC-A119EBEDC0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434" y="1440372"/>
            <a:ext cx="4206542" cy="3154907"/>
          </a:xfrm>
          <a:prstGeom prst="rect">
            <a:avLst/>
          </a:prstGeom>
        </p:spPr>
      </p:pic>
      <p:pic>
        <p:nvPicPr>
          <p:cNvPr id="7" name="Picture 6" descr="A picture containing drawing, animal, dog&#10;&#10;Description automatically generated">
            <a:extLst>
              <a:ext uri="{FF2B5EF4-FFF2-40B4-BE49-F238E27FC236}">
                <a16:creationId xmlns:a16="http://schemas.microsoft.com/office/drawing/2014/main" id="{B40F2CE3-0A41-49F6-9F69-CF262C800C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4502" y="4595279"/>
            <a:ext cx="6387873" cy="2114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92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B082D7-3385-4C61-8CAC-313CF3A1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Jesus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C61937-F0A7-4D5B-96EA-3E3C00C99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8200"/>
              </a:lnSpc>
              <a:spcBef>
                <a:spcPts val="0"/>
              </a:spcBef>
            </a:pPr>
            <a:r>
              <a:rPr lang="en-GB" sz="5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More than a teacher</a:t>
            </a:r>
          </a:p>
          <a:p>
            <a:pPr>
              <a:lnSpc>
                <a:spcPts val="8200"/>
              </a:lnSpc>
              <a:spcBef>
                <a:spcPts val="0"/>
              </a:spcBef>
            </a:pP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Christ the King</a:t>
            </a:r>
          </a:p>
          <a:p>
            <a:pPr>
              <a:lnSpc>
                <a:spcPts val="8200"/>
              </a:lnSpc>
              <a:spcBef>
                <a:spcPts val="0"/>
              </a:spcBef>
            </a:pP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King of Kings</a:t>
            </a:r>
          </a:p>
          <a:p>
            <a:pPr>
              <a:lnSpc>
                <a:spcPts val="8200"/>
              </a:lnSpc>
              <a:spcBef>
                <a:spcPts val="0"/>
              </a:spcBef>
            </a:pPr>
            <a:r>
              <a:rPr lang="en-GB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Saviour of the world</a:t>
            </a:r>
          </a:p>
        </p:txBody>
      </p:sp>
    </p:spTree>
    <p:extLst>
      <p:ext uri="{BB962C8B-B14F-4D97-AF65-F5344CB8AC3E}">
        <p14:creationId xmlns:p14="http://schemas.microsoft.com/office/powerpoint/2010/main" val="3938767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D9E6-CEDF-4FA8-85AF-36E64C00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5922" y="450782"/>
            <a:ext cx="7886700" cy="2852737"/>
          </a:xfrm>
        </p:spPr>
        <p:txBody>
          <a:bodyPr/>
          <a:lstStyle/>
          <a:p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not judge….”</a:t>
            </a:r>
          </a:p>
        </p:txBody>
      </p:sp>
    </p:spTree>
    <p:extLst>
      <p:ext uri="{BB962C8B-B14F-4D97-AF65-F5344CB8AC3E}">
        <p14:creationId xmlns:p14="http://schemas.microsoft.com/office/powerpoint/2010/main" val="1487235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CD9E6-CEDF-4FA8-85AF-36E64C00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8454"/>
            <a:ext cx="7886700" cy="2852737"/>
          </a:xfrm>
        </p:spPr>
        <p:txBody>
          <a:bodyPr>
            <a:normAutofit/>
          </a:bodyPr>
          <a:lstStyle/>
          <a:p>
            <a:pPr>
              <a:lnSpc>
                <a:spcPts val="8800"/>
              </a:lnSpc>
            </a:pPr>
            <a:r>
              <a:rPr lang="en-GB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“Do not judge, or you too will be judged.”</a:t>
            </a:r>
          </a:p>
        </p:txBody>
      </p:sp>
      <p:sp>
        <p:nvSpPr>
          <p:cNvPr id="4" name="Cloud 3">
            <a:extLst>
              <a:ext uri="{FF2B5EF4-FFF2-40B4-BE49-F238E27FC236}">
                <a16:creationId xmlns:a16="http://schemas.microsoft.com/office/drawing/2014/main" id="{6FC7B80B-B411-4EB1-ACBD-C356F1D92CA9}"/>
              </a:ext>
            </a:extLst>
          </p:cNvPr>
          <p:cNvSpPr/>
          <p:nvPr/>
        </p:nvSpPr>
        <p:spPr>
          <a:xfrm rot="20816951">
            <a:off x="3850586" y="3429000"/>
            <a:ext cx="4664764" cy="3103314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 are not God!</a:t>
            </a:r>
          </a:p>
        </p:txBody>
      </p:sp>
    </p:spTree>
    <p:extLst>
      <p:ext uri="{BB962C8B-B14F-4D97-AF65-F5344CB8AC3E}">
        <p14:creationId xmlns:p14="http://schemas.microsoft.com/office/powerpoint/2010/main" val="3075590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27CA998-1D35-4A47-89B4-4915AF279F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98" y="173357"/>
            <a:ext cx="8484404" cy="651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981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D366E61-F012-4451-9C9C-BC46536D7445}"/>
              </a:ext>
            </a:extLst>
          </p:cNvPr>
          <p:cNvSpPr/>
          <p:nvPr/>
        </p:nvSpPr>
        <p:spPr>
          <a:xfrm>
            <a:off x="1221686" y="178282"/>
            <a:ext cx="6501435" cy="6501435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6100"/>
              </a:lnSpc>
            </a:pPr>
            <a:r>
              <a:rPr lang="en-GB" sz="4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Truths of biblical revelation are holy things….</a:t>
            </a:r>
          </a:p>
          <a:p>
            <a:pPr algn="ctr">
              <a:lnSpc>
                <a:spcPts val="6100"/>
              </a:lnSpc>
            </a:pP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</a:p>
          <a:p>
            <a:pPr algn="ctr">
              <a:lnSpc>
                <a:spcPts val="6100"/>
              </a:lnSpc>
            </a:pPr>
            <a:r>
              <a:rPr lang="en-GB" sz="48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SACRED</a:t>
            </a:r>
          </a:p>
        </p:txBody>
      </p:sp>
    </p:spTree>
    <p:extLst>
      <p:ext uri="{BB962C8B-B14F-4D97-AF65-F5344CB8AC3E}">
        <p14:creationId xmlns:p14="http://schemas.microsoft.com/office/powerpoint/2010/main" val="369384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drawing, animal, dog&#10;&#10;Description automatically generated">
            <a:extLst>
              <a:ext uri="{FF2B5EF4-FFF2-40B4-BE49-F238E27FC236}">
                <a16:creationId xmlns:a16="http://schemas.microsoft.com/office/drawing/2014/main" id="{CE4CA97F-1428-46E7-BE2D-A7EF84433C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0704"/>
            <a:ext cx="9218202" cy="305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919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Connector 4">
            <a:extLst>
              <a:ext uri="{FF2B5EF4-FFF2-40B4-BE49-F238E27FC236}">
                <a16:creationId xmlns:a16="http://schemas.microsoft.com/office/drawing/2014/main" id="{6D366E61-F012-4451-9C9C-BC46536D7445}"/>
              </a:ext>
            </a:extLst>
          </p:cNvPr>
          <p:cNvSpPr/>
          <p:nvPr/>
        </p:nvSpPr>
        <p:spPr>
          <a:xfrm>
            <a:off x="467140" y="1610140"/>
            <a:ext cx="3876260" cy="3876260"/>
          </a:xfrm>
          <a:prstGeom prst="flowChartConnector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ts val="4050"/>
              </a:lnSpc>
            </a:pPr>
            <a:r>
              <a:rPr lang="en-GB" sz="33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Truths of biblical revelation are holy things….</a:t>
            </a:r>
          </a:p>
          <a:p>
            <a:pPr algn="ctr">
              <a:lnSpc>
                <a:spcPts val="4050"/>
              </a:lnSpc>
            </a:pP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KINGDOM</a:t>
            </a:r>
          </a:p>
          <a:p>
            <a:pPr algn="ctr">
              <a:lnSpc>
                <a:spcPts val="4050"/>
              </a:lnSpc>
            </a:pPr>
            <a:r>
              <a:rPr lang="en-GB" sz="33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SACRED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8BF312ED-1F8E-4A22-875E-C6C37FAA405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130" b="33479"/>
          <a:stretch/>
        </p:blipFill>
        <p:spPr>
          <a:xfrm>
            <a:off x="625856" y="418257"/>
            <a:ext cx="3176795" cy="1060773"/>
          </a:xfrm>
          <a:prstGeom prst="rect">
            <a:avLst/>
          </a:prstGeom>
        </p:spPr>
      </p:pic>
      <p:cxnSp>
        <p:nvCxnSpPr>
          <p:cNvPr id="11" name="Connector: Curved 10">
            <a:extLst>
              <a:ext uri="{FF2B5EF4-FFF2-40B4-BE49-F238E27FC236}">
                <a16:creationId xmlns:a16="http://schemas.microsoft.com/office/drawing/2014/main" id="{BD55BE53-B302-42E4-BFB8-0B363B4F43D4}"/>
              </a:ext>
            </a:extLst>
          </p:cNvPr>
          <p:cNvCxnSpPr/>
          <p:nvPr/>
        </p:nvCxnSpPr>
        <p:spPr>
          <a:xfrm flipV="1">
            <a:off x="3842406" y="1682197"/>
            <a:ext cx="1351722" cy="566531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Connector: Curved 11">
            <a:extLst>
              <a:ext uri="{FF2B5EF4-FFF2-40B4-BE49-F238E27FC236}">
                <a16:creationId xmlns:a16="http://schemas.microsoft.com/office/drawing/2014/main" id="{6BDC08CD-B402-4A41-BF50-8560455D6B37}"/>
              </a:ext>
            </a:extLst>
          </p:cNvPr>
          <p:cNvCxnSpPr>
            <a:cxnSpLocks/>
          </p:cNvCxnSpPr>
          <p:nvPr/>
        </p:nvCxnSpPr>
        <p:spPr>
          <a:xfrm rot="16200000" flipH="1">
            <a:off x="4071809" y="4550231"/>
            <a:ext cx="1080825" cy="935625"/>
          </a:xfrm>
          <a:prstGeom prst="curvedConnector3">
            <a:avLst>
              <a:gd name="adj1" fmla="val 50000"/>
            </a:avLst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ctor: Curved 12">
            <a:extLst>
              <a:ext uri="{FF2B5EF4-FFF2-40B4-BE49-F238E27FC236}">
                <a16:creationId xmlns:a16="http://schemas.microsoft.com/office/drawing/2014/main" id="{BFB9DD24-24E2-4956-A7CA-BC562923011C}"/>
              </a:ext>
            </a:extLst>
          </p:cNvPr>
          <p:cNvCxnSpPr>
            <a:cxnSpLocks/>
          </p:cNvCxnSpPr>
          <p:nvPr/>
        </p:nvCxnSpPr>
        <p:spPr>
          <a:xfrm flipV="1">
            <a:off x="4067590" y="2241512"/>
            <a:ext cx="1965463" cy="30290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Connector: Curved 13">
            <a:extLst>
              <a:ext uri="{FF2B5EF4-FFF2-40B4-BE49-F238E27FC236}">
                <a16:creationId xmlns:a16="http://schemas.microsoft.com/office/drawing/2014/main" id="{778D1838-AF37-4821-9BB8-046617B087AB}"/>
              </a:ext>
            </a:extLst>
          </p:cNvPr>
          <p:cNvCxnSpPr>
            <a:cxnSpLocks/>
            <a:endCxn id="20" idx="1"/>
          </p:cNvCxnSpPr>
          <p:nvPr/>
        </p:nvCxnSpPr>
        <p:spPr>
          <a:xfrm flipV="1">
            <a:off x="4242144" y="2847604"/>
            <a:ext cx="1828333" cy="214778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nector: Curved 14">
            <a:extLst>
              <a:ext uri="{FF2B5EF4-FFF2-40B4-BE49-F238E27FC236}">
                <a16:creationId xmlns:a16="http://schemas.microsoft.com/office/drawing/2014/main" id="{F67766E6-D65B-4A24-86BA-F01431AA6D36}"/>
              </a:ext>
            </a:extLst>
          </p:cNvPr>
          <p:cNvCxnSpPr>
            <a:cxnSpLocks/>
          </p:cNvCxnSpPr>
          <p:nvPr/>
        </p:nvCxnSpPr>
        <p:spPr>
          <a:xfrm>
            <a:off x="4343401" y="3301033"/>
            <a:ext cx="1408871" cy="343523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Curved 15">
            <a:extLst>
              <a:ext uri="{FF2B5EF4-FFF2-40B4-BE49-F238E27FC236}">
                <a16:creationId xmlns:a16="http://schemas.microsoft.com/office/drawing/2014/main" id="{9500ABBC-6742-4F81-BD04-2BB85144F7CA}"/>
              </a:ext>
            </a:extLst>
          </p:cNvPr>
          <p:cNvCxnSpPr>
            <a:cxnSpLocks/>
          </p:cNvCxnSpPr>
          <p:nvPr/>
        </p:nvCxnSpPr>
        <p:spPr>
          <a:xfrm>
            <a:off x="4239039" y="4139647"/>
            <a:ext cx="1456083" cy="286270"/>
          </a:xfrm>
          <a:prstGeom prst="curvedConnector3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27D51CCA-637A-4701-B52D-0C36344A0616}"/>
              </a:ext>
            </a:extLst>
          </p:cNvPr>
          <p:cNvSpPr txBox="1"/>
          <p:nvPr/>
        </p:nvSpPr>
        <p:spPr>
          <a:xfrm>
            <a:off x="6122504" y="1969703"/>
            <a:ext cx="2204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Thoughtfully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9A646ED-AD49-46AA-AF17-8468D4100F6E}"/>
              </a:ext>
            </a:extLst>
          </p:cNvPr>
          <p:cNvSpPr txBox="1"/>
          <p:nvPr/>
        </p:nvSpPr>
        <p:spPr>
          <a:xfrm>
            <a:off x="6070477" y="2593688"/>
            <a:ext cx="1962046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Carefully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A8D29BC-EACC-4EE0-9F8E-9354C9762EA9}"/>
              </a:ext>
            </a:extLst>
          </p:cNvPr>
          <p:cNvSpPr txBox="1"/>
          <p:nvPr/>
        </p:nvSpPr>
        <p:spPr>
          <a:xfrm>
            <a:off x="5804916" y="3358998"/>
            <a:ext cx="243213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Responsibly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E31909-F15D-492E-AD02-2819F6BB38CE}"/>
              </a:ext>
            </a:extLst>
          </p:cNvPr>
          <p:cNvSpPr txBox="1"/>
          <p:nvPr/>
        </p:nvSpPr>
        <p:spPr>
          <a:xfrm>
            <a:off x="5707546" y="4183543"/>
            <a:ext cx="252950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Strategically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61D4E92-3A6E-4DD7-8481-1E78214597C9}"/>
              </a:ext>
            </a:extLst>
          </p:cNvPr>
          <p:cNvSpPr txBox="1"/>
          <p:nvPr/>
        </p:nvSpPr>
        <p:spPr>
          <a:xfrm>
            <a:off x="1510749" y="5453250"/>
            <a:ext cx="70916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part of </a:t>
            </a:r>
            <a:r>
              <a:rPr lang="en-GB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whole life discernment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ADA6D163-D66E-4065-9326-B36BC49A61EC}"/>
              </a:ext>
            </a:extLst>
          </p:cNvPr>
          <p:cNvSpPr txBox="1"/>
          <p:nvPr/>
        </p:nvSpPr>
        <p:spPr>
          <a:xfrm>
            <a:off x="5194129" y="1017365"/>
            <a:ext cx="3375266" cy="92333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Don’t throw around indiscriminately</a:t>
            </a:r>
          </a:p>
        </p:txBody>
      </p:sp>
    </p:spTree>
    <p:extLst>
      <p:ext uri="{BB962C8B-B14F-4D97-AF65-F5344CB8AC3E}">
        <p14:creationId xmlns:p14="http://schemas.microsoft.com/office/powerpoint/2010/main" val="1607870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</TotalTime>
  <Words>84</Words>
  <Application>Microsoft Office PowerPoint</Application>
  <PresentationFormat>On-screen Show (4:3)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Hypocrites, dogs, pigs and pearls!</vt:lpstr>
      <vt:lpstr>Jesus Christ</vt:lpstr>
      <vt:lpstr>“Do not judge….”</vt:lpstr>
      <vt:lpstr>“Do not judge, or you too will be judged.”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Daphne Clifton</dc:creator>
  <cp:lastModifiedBy>Daphne Clifton</cp:lastModifiedBy>
  <cp:revision>14</cp:revision>
  <dcterms:created xsi:type="dcterms:W3CDTF">2019-11-23T15:24:13Z</dcterms:created>
  <dcterms:modified xsi:type="dcterms:W3CDTF">2019-11-23T17:30:53Z</dcterms:modified>
</cp:coreProperties>
</file>